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75" d="100"/>
          <a:sy n="75" d="100"/>
        </p:scale>
        <p:origin x="44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A15AB-851A-347C-5CF6-5EFBEBB51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FF807-485F-0467-220C-0F6D635AD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6C087-EDC9-A5D1-B351-D02B07D4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7F6BD-8EDC-6069-D051-710BD8822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B01A4-30A1-1002-DE6E-C6D5598D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8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6F14-EB22-0222-AEC1-DA48AAA87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0757CE-E976-6F91-92FC-360DD8253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38D66-F6BE-F685-0700-EBBE37164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C7A25-BCD5-60CD-7E0A-9C18EFF1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0DB43-F7A1-D521-3D75-C4E069C7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6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88F4A2-A8FA-1DA4-A0C2-D82EAD9C6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5E1489-8F85-F18A-6E74-503B01A47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9E2AD-616D-5A0F-1A7E-7A36C719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C8583-9262-D984-AF8E-C9B7AB2B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8689A-C4F1-7A56-DCE8-5879B1BF3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06F2-4213-6715-6D3D-A3F18223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E9DC5-7C25-B2CD-819E-011C0DB5B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FCE60-C92F-03E9-A409-6FCA255C2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ECF52-3D33-8F3F-8358-E638F1F13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09E5F-909A-01F8-F190-57B7A72B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6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82EA-4062-68D3-533B-CB99AE819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A4090-4BC5-0FC7-1C96-4696CA228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3FD4E-4EBA-1E60-C811-E526C7B0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7E617-4881-DFA8-F7F2-F64BA241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E9E7A-EFCD-975A-D20A-BB63A4D1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85FC-584C-ED94-7528-F5C79172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50CFA-82F4-0F04-13AB-4E3BC4FEC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509CB-D69A-98F3-E613-947E93649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0B72D-C87F-4E55-A6AB-70E739F72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6C59B-DA57-0004-E2C6-E494C2631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73FAA8-BF4B-D71A-4281-CA96D48E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2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082FE-C457-DD3D-6599-BAC2D0976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83A1A-33A4-AAEB-D95B-9BABF0229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DC1BB-2A63-BD9E-D086-420DCB922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0C4BE-0125-9E7F-E661-770716AE0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448034-F8EC-B3B6-D1D6-F6286BAC72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7B08F0-139D-A6CF-C814-0F2EB8F7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2641C-2AA6-ED9A-DF19-8CCAA7A2C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3BAF5C-2AC0-3400-86EB-855537D4F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4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0942C-4551-C647-B969-67264993F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ADE1A-8E48-E308-18BF-4F3A7831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9893D2-0EED-2A3E-20BE-A1533E84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EF8AA-7235-3689-B6BB-A1E2E8365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4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70F21C-F4D5-9B20-3561-5375D485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5A84CD-6DCA-C0D8-C3EF-275B3DB1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F9408E-49B6-2AC5-4090-55C586EB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4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987E7-4D01-FF3F-5C67-78ED3DB6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BDDEC-CE1B-716B-0603-B3159BAF9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545D2-D394-3981-3310-7F765E3AD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88473-0B56-9192-569A-AA65AC33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542ED-6A1C-95BE-0B85-985CB91D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7DB7C-1D9D-9201-3F7F-1785F7E92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64FAF-73BB-4468-FC69-67C46503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85FF1A-A6E0-FEC0-E688-820281807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3DAE33-1ED5-EF8E-1CF4-724F58B6E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4F713-BFA4-83BF-B0AE-551C2A1A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8853F-361B-B406-2540-B8CCDF92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D76E3-067E-B5CB-FB17-D28B1362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8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D179B-F17B-3070-6A17-0CBB8B69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B568B-357C-E332-B9E3-4B7F99EA9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C2D43-4F2F-169E-1C2A-14B172CF5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5388D-FA8A-4C87-BE25-58A28137838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02876-221B-3F40-D295-FAF27AF30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FD445-038D-8474-E8D7-5DF348BC3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C5404-46E7-4FEA-AB41-E7EAB9917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0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88C05FA6-D715-E3B0-68B7-FD7957526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Paul Havel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2846C-5E3C-2BD2-C535-0EC390EA7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609" y="4685288"/>
            <a:ext cx="4171994" cy="1092521"/>
          </a:xfrm>
        </p:spPr>
        <p:txBody>
          <a:bodyPr>
            <a:normAutofit/>
          </a:bodyPr>
          <a:lstStyle/>
          <a:p>
            <a:pPr algn="l"/>
            <a:endParaRPr lang="en-US" sz="1500" dirty="0"/>
          </a:p>
          <a:p>
            <a:pPr algn="l"/>
            <a:r>
              <a:rPr lang="en-US" sz="1500" b="1" dirty="0"/>
              <a:t>paul.havel@millernash.com</a:t>
            </a:r>
          </a:p>
          <a:p>
            <a:pPr algn="l"/>
            <a:r>
              <a:rPr lang="en-US" sz="1200" b="1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503.224.5858</a:t>
            </a:r>
            <a:endParaRPr lang="en-US" sz="1500" b="1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logo with a square and a letter">
            <a:extLst>
              <a:ext uri="{FF2B5EF4-FFF2-40B4-BE49-F238E27FC236}">
                <a16:creationId xmlns:a16="http://schemas.microsoft.com/office/drawing/2014/main" id="{1C3203F7-308B-5878-4C33-7E0978E86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572" y="1562527"/>
            <a:ext cx="5608830" cy="3622369"/>
          </a:xfrm>
          <a:prstGeom prst="rect">
            <a:avLst/>
          </a:prstGeom>
        </p:spPr>
      </p:pic>
      <p:sp>
        <p:nvSpPr>
          <p:cNvPr id="10" name="AutoShape 2">
            <a:extLst>
              <a:ext uri="{FF2B5EF4-FFF2-40B4-BE49-F238E27FC236}">
                <a16:creationId xmlns:a16="http://schemas.microsoft.com/office/drawing/2014/main" id="{9C9414BF-582C-E397-EDBD-398C236FDF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6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Paul Havel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 Havel</dc:title>
  <dc:creator>Jonathan Loomis</dc:creator>
  <cp:lastModifiedBy>Jonathan Loomis</cp:lastModifiedBy>
  <cp:revision>1</cp:revision>
  <dcterms:created xsi:type="dcterms:W3CDTF">2024-03-07T07:56:43Z</dcterms:created>
  <dcterms:modified xsi:type="dcterms:W3CDTF">2024-03-07T08:05:54Z</dcterms:modified>
</cp:coreProperties>
</file>